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3600450" cy="2160588"/>
  <p:notesSz cx="6858000" cy="9144000"/>
  <p:defaultTextStyle>
    <a:defPPr>
      <a:defRPr lang="tr-TR"/>
    </a:defPPr>
    <a:lvl1pPr marL="0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1pPr>
    <a:lvl2pPr marL="146853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2pPr>
    <a:lvl3pPr marL="293705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3pPr>
    <a:lvl4pPr marL="440558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4pPr>
    <a:lvl5pPr marL="587411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5pPr>
    <a:lvl6pPr marL="734263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6pPr>
    <a:lvl7pPr marL="881116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7pPr>
    <a:lvl8pPr marL="1027968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8pPr>
    <a:lvl9pPr marL="1174821" algn="l" defTabSz="293705" rtl="0" eaLnBrk="1" latinLnBrk="0" hangingPunct="1">
      <a:defRPr sz="57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>
      <p:cViewPr varScale="1">
        <p:scale>
          <a:sx n="351" d="100"/>
          <a:sy n="351" d="100"/>
        </p:scale>
        <p:origin x="-1278" y="-90"/>
      </p:cViewPr>
      <p:guideLst>
        <p:guide orient="horz" pos="680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6" y="353596"/>
            <a:ext cx="2700338" cy="752205"/>
          </a:xfrm>
        </p:spPr>
        <p:txBody>
          <a:bodyPr anchor="b"/>
          <a:lstStyle>
            <a:lvl1pPr algn="ctr">
              <a:defRPr sz="177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1134809"/>
            <a:ext cx="2700338" cy="521642"/>
          </a:xfrm>
        </p:spPr>
        <p:txBody>
          <a:bodyPr/>
          <a:lstStyle>
            <a:lvl1pPr marL="0" indent="0" algn="ctr">
              <a:buNone/>
              <a:defRPr sz="709"/>
            </a:lvl1pPr>
            <a:lvl2pPr marL="135011" indent="0" algn="ctr">
              <a:buNone/>
              <a:defRPr sz="591"/>
            </a:lvl2pPr>
            <a:lvl3pPr marL="270022" indent="0" algn="ctr">
              <a:buNone/>
              <a:defRPr sz="532"/>
            </a:lvl3pPr>
            <a:lvl4pPr marL="405033" indent="0" algn="ctr">
              <a:buNone/>
              <a:defRPr sz="472"/>
            </a:lvl4pPr>
            <a:lvl5pPr marL="540045" indent="0" algn="ctr">
              <a:buNone/>
              <a:defRPr sz="472"/>
            </a:lvl5pPr>
            <a:lvl6pPr marL="675056" indent="0" algn="ctr">
              <a:buNone/>
              <a:defRPr sz="472"/>
            </a:lvl6pPr>
            <a:lvl7pPr marL="810067" indent="0" algn="ctr">
              <a:buNone/>
              <a:defRPr sz="472"/>
            </a:lvl7pPr>
            <a:lvl8pPr marL="945078" indent="0" algn="ctr">
              <a:buNone/>
              <a:defRPr sz="472"/>
            </a:lvl8pPr>
            <a:lvl9pPr marL="1080089" indent="0" algn="ctr">
              <a:buNone/>
              <a:defRPr sz="472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28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80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115032"/>
            <a:ext cx="776347" cy="18309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115032"/>
            <a:ext cx="2284035" cy="183099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8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9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538647"/>
            <a:ext cx="3105388" cy="898744"/>
          </a:xfrm>
        </p:spPr>
        <p:txBody>
          <a:bodyPr anchor="b"/>
          <a:lstStyle>
            <a:lvl1pPr>
              <a:defRPr sz="177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1445894"/>
            <a:ext cx="3105388" cy="472628"/>
          </a:xfrm>
        </p:spPr>
        <p:txBody>
          <a:bodyPr/>
          <a:lstStyle>
            <a:lvl1pPr marL="0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1pPr>
            <a:lvl2pPr marL="135011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2pPr>
            <a:lvl3pPr marL="270022" indent="0">
              <a:buNone/>
              <a:defRPr sz="532">
                <a:solidFill>
                  <a:schemeClr val="tx1">
                    <a:tint val="75000"/>
                  </a:schemeClr>
                </a:solidFill>
              </a:defRPr>
            </a:lvl3pPr>
            <a:lvl4pPr marL="405033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4pPr>
            <a:lvl5pPr marL="540045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5pPr>
            <a:lvl6pPr marL="675056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6pPr>
            <a:lvl7pPr marL="810067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7pPr>
            <a:lvl8pPr marL="945078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8pPr>
            <a:lvl9pPr marL="1080089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61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575157"/>
            <a:ext cx="1530191" cy="13708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575157"/>
            <a:ext cx="1530191" cy="13708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2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15031"/>
            <a:ext cx="3105388" cy="41761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529645"/>
            <a:ext cx="1523159" cy="259570"/>
          </a:xfrm>
        </p:spPr>
        <p:txBody>
          <a:bodyPr anchor="b"/>
          <a:lstStyle>
            <a:lvl1pPr marL="0" indent="0">
              <a:buNone/>
              <a:defRPr sz="709" b="1"/>
            </a:lvl1pPr>
            <a:lvl2pPr marL="135011" indent="0">
              <a:buNone/>
              <a:defRPr sz="591" b="1"/>
            </a:lvl2pPr>
            <a:lvl3pPr marL="270022" indent="0">
              <a:buNone/>
              <a:defRPr sz="532" b="1"/>
            </a:lvl3pPr>
            <a:lvl4pPr marL="405033" indent="0">
              <a:buNone/>
              <a:defRPr sz="472" b="1"/>
            </a:lvl4pPr>
            <a:lvl5pPr marL="540045" indent="0">
              <a:buNone/>
              <a:defRPr sz="472" b="1"/>
            </a:lvl5pPr>
            <a:lvl6pPr marL="675056" indent="0">
              <a:buNone/>
              <a:defRPr sz="472" b="1"/>
            </a:lvl6pPr>
            <a:lvl7pPr marL="810067" indent="0">
              <a:buNone/>
              <a:defRPr sz="472" b="1"/>
            </a:lvl7pPr>
            <a:lvl8pPr marL="945078" indent="0">
              <a:buNone/>
              <a:defRPr sz="472" b="1"/>
            </a:lvl8pPr>
            <a:lvl9pPr marL="1080089" indent="0">
              <a:buNone/>
              <a:defRPr sz="47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789215"/>
            <a:ext cx="1523159" cy="11608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529645"/>
            <a:ext cx="1530660" cy="259570"/>
          </a:xfrm>
        </p:spPr>
        <p:txBody>
          <a:bodyPr anchor="b"/>
          <a:lstStyle>
            <a:lvl1pPr marL="0" indent="0">
              <a:buNone/>
              <a:defRPr sz="709" b="1"/>
            </a:lvl1pPr>
            <a:lvl2pPr marL="135011" indent="0">
              <a:buNone/>
              <a:defRPr sz="591" b="1"/>
            </a:lvl2pPr>
            <a:lvl3pPr marL="270022" indent="0">
              <a:buNone/>
              <a:defRPr sz="532" b="1"/>
            </a:lvl3pPr>
            <a:lvl4pPr marL="405033" indent="0">
              <a:buNone/>
              <a:defRPr sz="472" b="1"/>
            </a:lvl4pPr>
            <a:lvl5pPr marL="540045" indent="0">
              <a:buNone/>
              <a:defRPr sz="472" b="1"/>
            </a:lvl5pPr>
            <a:lvl6pPr marL="675056" indent="0">
              <a:buNone/>
              <a:defRPr sz="472" b="1"/>
            </a:lvl6pPr>
            <a:lvl7pPr marL="810067" indent="0">
              <a:buNone/>
              <a:defRPr sz="472" b="1"/>
            </a:lvl7pPr>
            <a:lvl8pPr marL="945078" indent="0">
              <a:buNone/>
              <a:defRPr sz="472" b="1"/>
            </a:lvl8pPr>
            <a:lvl9pPr marL="1080089" indent="0">
              <a:buNone/>
              <a:defRPr sz="47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789215"/>
            <a:ext cx="1530660" cy="11608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15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46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58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44039"/>
            <a:ext cx="1161239" cy="504137"/>
          </a:xfrm>
        </p:spPr>
        <p:txBody>
          <a:bodyPr anchor="b"/>
          <a:lstStyle>
            <a:lvl1pPr>
              <a:defRPr sz="94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311085"/>
            <a:ext cx="1822728" cy="1535418"/>
          </a:xfrm>
        </p:spPr>
        <p:txBody>
          <a:bodyPr/>
          <a:lstStyle>
            <a:lvl1pPr>
              <a:defRPr sz="945"/>
            </a:lvl1pPr>
            <a:lvl2pPr>
              <a:defRPr sz="827"/>
            </a:lvl2pPr>
            <a:lvl3pPr>
              <a:defRPr sz="709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648176"/>
            <a:ext cx="1161239" cy="1200827"/>
          </a:xfrm>
        </p:spPr>
        <p:txBody>
          <a:bodyPr/>
          <a:lstStyle>
            <a:lvl1pPr marL="0" indent="0">
              <a:buNone/>
              <a:defRPr sz="472"/>
            </a:lvl1pPr>
            <a:lvl2pPr marL="135011" indent="0">
              <a:buNone/>
              <a:defRPr sz="413"/>
            </a:lvl2pPr>
            <a:lvl3pPr marL="270022" indent="0">
              <a:buNone/>
              <a:defRPr sz="354"/>
            </a:lvl3pPr>
            <a:lvl4pPr marL="405033" indent="0">
              <a:buNone/>
              <a:defRPr sz="295"/>
            </a:lvl4pPr>
            <a:lvl5pPr marL="540045" indent="0">
              <a:buNone/>
              <a:defRPr sz="295"/>
            </a:lvl5pPr>
            <a:lvl6pPr marL="675056" indent="0">
              <a:buNone/>
              <a:defRPr sz="295"/>
            </a:lvl6pPr>
            <a:lvl7pPr marL="810067" indent="0">
              <a:buNone/>
              <a:defRPr sz="295"/>
            </a:lvl7pPr>
            <a:lvl8pPr marL="945078" indent="0">
              <a:buNone/>
              <a:defRPr sz="295"/>
            </a:lvl8pPr>
            <a:lvl9pPr marL="1080089" indent="0">
              <a:buNone/>
              <a:defRPr sz="29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44039"/>
            <a:ext cx="1161239" cy="504137"/>
          </a:xfrm>
        </p:spPr>
        <p:txBody>
          <a:bodyPr anchor="b"/>
          <a:lstStyle>
            <a:lvl1pPr>
              <a:defRPr sz="94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311085"/>
            <a:ext cx="1822728" cy="1535418"/>
          </a:xfrm>
        </p:spPr>
        <p:txBody>
          <a:bodyPr anchor="t"/>
          <a:lstStyle>
            <a:lvl1pPr marL="0" indent="0">
              <a:buNone/>
              <a:defRPr sz="945"/>
            </a:lvl1pPr>
            <a:lvl2pPr marL="135011" indent="0">
              <a:buNone/>
              <a:defRPr sz="827"/>
            </a:lvl2pPr>
            <a:lvl3pPr marL="270022" indent="0">
              <a:buNone/>
              <a:defRPr sz="709"/>
            </a:lvl3pPr>
            <a:lvl4pPr marL="405033" indent="0">
              <a:buNone/>
              <a:defRPr sz="591"/>
            </a:lvl4pPr>
            <a:lvl5pPr marL="540045" indent="0">
              <a:buNone/>
              <a:defRPr sz="591"/>
            </a:lvl5pPr>
            <a:lvl6pPr marL="675056" indent="0">
              <a:buNone/>
              <a:defRPr sz="591"/>
            </a:lvl6pPr>
            <a:lvl7pPr marL="810067" indent="0">
              <a:buNone/>
              <a:defRPr sz="591"/>
            </a:lvl7pPr>
            <a:lvl8pPr marL="945078" indent="0">
              <a:buNone/>
              <a:defRPr sz="591"/>
            </a:lvl8pPr>
            <a:lvl9pPr marL="1080089" indent="0">
              <a:buNone/>
              <a:defRPr sz="591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648176"/>
            <a:ext cx="1161239" cy="1200827"/>
          </a:xfrm>
        </p:spPr>
        <p:txBody>
          <a:bodyPr/>
          <a:lstStyle>
            <a:lvl1pPr marL="0" indent="0">
              <a:buNone/>
              <a:defRPr sz="472"/>
            </a:lvl1pPr>
            <a:lvl2pPr marL="135011" indent="0">
              <a:buNone/>
              <a:defRPr sz="413"/>
            </a:lvl2pPr>
            <a:lvl3pPr marL="270022" indent="0">
              <a:buNone/>
              <a:defRPr sz="354"/>
            </a:lvl3pPr>
            <a:lvl4pPr marL="405033" indent="0">
              <a:buNone/>
              <a:defRPr sz="295"/>
            </a:lvl4pPr>
            <a:lvl5pPr marL="540045" indent="0">
              <a:buNone/>
              <a:defRPr sz="295"/>
            </a:lvl5pPr>
            <a:lvl6pPr marL="675056" indent="0">
              <a:buNone/>
              <a:defRPr sz="295"/>
            </a:lvl6pPr>
            <a:lvl7pPr marL="810067" indent="0">
              <a:buNone/>
              <a:defRPr sz="295"/>
            </a:lvl7pPr>
            <a:lvl8pPr marL="945078" indent="0">
              <a:buNone/>
              <a:defRPr sz="295"/>
            </a:lvl8pPr>
            <a:lvl9pPr marL="1080089" indent="0">
              <a:buNone/>
              <a:defRPr sz="29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07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2002545"/>
            <a:ext cx="810101" cy="115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8469-6CFC-4A83-B8F3-3F73866D66A0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2002545"/>
            <a:ext cx="1215152" cy="115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2002545"/>
            <a:ext cx="810101" cy="115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97A0-E2CC-43F2-AC2A-FA05EF9CC4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6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sz="1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50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7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0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8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9"/>
            <a:ext cx="3600449" cy="2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Özel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112-43-KNSL-044</dc:creator>
  <cp:lastModifiedBy>Aidata</cp:lastModifiedBy>
  <cp:revision>1</cp:revision>
  <dcterms:created xsi:type="dcterms:W3CDTF">2021-12-24T11:17:26Z</dcterms:created>
  <dcterms:modified xsi:type="dcterms:W3CDTF">2022-01-12T10:07:49Z</dcterms:modified>
</cp:coreProperties>
</file>